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9a7d444b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9a7d444b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39a7d444b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39a7d444b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39a7d444b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39a7d444b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39a7d444b6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39a7d444b6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39a7d444b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39a7d444b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39a7d444b6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39a7d444b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39a7d444b6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39a7d444b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39a7d444b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39a7d444b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39a7d444b6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39a7d444b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